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5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6" r:id="rId42"/>
    <p:sldId id="296" r:id="rId43"/>
    <p:sldId id="297" r:id="rId44"/>
    <p:sldId id="299" r:id="rId45"/>
    <p:sldId id="301" r:id="rId46"/>
    <p:sldId id="302" r:id="rId47"/>
    <p:sldId id="303" r:id="rId48"/>
    <p:sldId id="304" r:id="rId49"/>
    <p:sldId id="305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604CA-0B51-DE41-B77F-C765ED4A85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5D525-883D-BD48-A905-6E9327B1D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4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D525-883D-BD48-A905-6E9327B1D8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and 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7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attention to call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48" y="1734593"/>
            <a:ext cx="6832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biding with call and apply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98" y="2529006"/>
            <a:ext cx="41529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8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binding with BIND (From ES5)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48" y="2093976"/>
            <a:ext cx="4749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own bind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5372100" cy="449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48" y="2093976"/>
            <a:ext cx="36703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934269"/>
            <a:ext cx="10058400" cy="504968"/>
          </a:xfrm>
        </p:spPr>
        <p:txBody>
          <a:bodyPr/>
          <a:lstStyle/>
          <a:p>
            <a:r>
              <a:rPr lang="en-US" dirty="0" smtClean="0"/>
              <a:t>And guess what .. This chunk of code will not create an actual new instance in 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298" y="2093976"/>
            <a:ext cx="3619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46" y="3703320"/>
            <a:ext cx="3664803" cy="206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new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brand new object is created (aka constructed) out of thin air. </a:t>
            </a:r>
          </a:p>
          <a:p>
            <a:r>
              <a:rPr lang="en-US" dirty="0"/>
              <a:t>The newly constructed object is [[Prototype]]-linked. </a:t>
            </a:r>
          </a:p>
          <a:p>
            <a:r>
              <a:rPr lang="en-US" dirty="0" smtClean="0"/>
              <a:t>The </a:t>
            </a:r>
            <a:r>
              <a:rPr lang="en-US" dirty="0"/>
              <a:t>newly constructed object is set as the </a:t>
            </a:r>
            <a:r>
              <a:rPr lang="en-US" i="1" dirty="0"/>
              <a:t>this</a:t>
            </a:r>
            <a:r>
              <a:rPr lang="en-US" dirty="0"/>
              <a:t> binding for that function call. </a:t>
            </a:r>
            <a:endParaRPr lang="en-US" dirty="0" smtClean="0"/>
          </a:p>
          <a:p>
            <a:r>
              <a:rPr lang="en-US" dirty="0"/>
              <a:t>Unless the function returns its own alternate object, the </a:t>
            </a:r>
            <a:r>
              <a:rPr lang="en-US" dirty="0" smtClean="0"/>
              <a:t>new-invoked </a:t>
            </a:r>
            <a:r>
              <a:rPr lang="en-US" dirty="0"/>
              <a:t>function call will </a:t>
            </a:r>
            <a:r>
              <a:rPr lang="en-US" i="1" dirty="0"/>
              <a:t>automatically </a:t>
            </a:r>
            <a:r>
              <a:rPr lang="en-US" dirty="0"/>
              <a:t>return the newly </a:t>
            </a:r>
            <a:r>
              <a:rPr lang="en-US" dirty="0" smtClean="0"/>
              <a:t>constructed </a:t>
            </a:r>
            <a:r>
              <a:rPr lang="en-US" dirty="0"/>
              <a:t>object.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6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stronger?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Explicit binding with </a:t>
            </a:r>
            <a:r>
              <a:rPr lang="en-US" dirty="0"/>
              <a:t>our own </a:t>
            </a:r>
            <a:r>
              <a:rPr lang="en-US" dirty="0" smtClean="0"/>
              <a:t>bind utility</a:t>
            </a:r>
          </a:p>
          <a:p>
            <a:r>
              <a:rPr lang="en-US" dirty="0" smtClean="0"/>
              <a:t>“new”</a:t>
            </a:r>
          </a:p>
          <a:p>
            <a:r>
              <a:rPr lang="en-US" dirty="0" smtClean="0"/>
              <a:t>Explicit binding with call, apply and bind ES5</a:t>
            </a:r>
          </a:p>
          <a:p>
            <a:r>
              <a:rPr lang="en-US" dirty="0" smtClean="0"/>
              <a:t>Implicit binding</a:t>
            </a:r>
          </a:p>
          <a:p>
            <a:r>
              <a:rPr lang="en-US" dirty="0" smtClean="0"/>
              <a:t>Default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9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504950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exception n1 (null as this)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976634"/>
          </a:xfrm>
        </p:spPr>
        <p:txBody>
          <a:bodyPr/>
          <a:lstStyle/>
          <a:p>
            <a:r>
              <a:rPr lang="en-US"/>
              <a:t>If you pass null or undefined as a this binding parameter to call, apply, or bind, those values are effectively ignored, and instead the </a:t>
            </a:r>
            <a:r>
              <a:rPr lang="en-US" i="1"/>
              <a:t>default binding </a:t>
            </a:r>
            <a:r>
              <a:rPr lang="en-US"/>
              <a:t>rule applies to the invocation: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48" y="3526715"/>
            <a:ext cx="3378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pass null to apply?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8" y="2454417"/>
            <a:ext cx="5003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6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09" y="3831609"/>
            <a:ext cx="5651500" cy="273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09" y="1845860"/>
            <a:ext cx="41529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06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exception n2 (indirection)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798" y="2386178"/>
            <a:ext cx="3492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0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binding utility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48" y="1970112"/>
            <a:ext cx="7086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08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binding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4610100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48" y="2093976"/>
            <a:ext cx="584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81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functions (it’s all about this)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63" y="2381135"/>
            <a:ext cx="7497170" cy="36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1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32998"/>
            <a:ext cx="7150100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48" y="2432998"/>
            <a:ext cx="3683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forget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Called with new? Use the newly constructed object. </a:t>
            </a:r>
          </a:p>
          <a:p>
            <a:r>
              <a:rPr lang="en-US" dirty="0"/>
              <a:t>Called with call or apply (or bind)? Use the specified object. </a:t>
            </a:r>
          </a:p>
          <a:p>
            <a:r>
              <a:rPr lang="en-US" dirty="0"/>
              <a:t>Called with a context object owning the call? Use that context object. </a:t>
            </a:r>
          </a:p>
          <a:p>
            <a:r>
              <a:rPr lang="en-US" dirty="0"/>
              <a:t>Default: undefined in strict mode, global object otherwise. </a:t>
            </a:r>
          </a:p>
          <a:p>
            <a:r>
              <a:rPr lang="en-US" dirty="0" smtClean="0"/>
              <a:t>Arrow functions will use / borrow the context where they were declared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399" y="1078172"/>
            <a:ext cx="6691396" cy="4510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8685" y="5588757"/>
            <a:ext cx="60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Guess what .. We will talk about JS objects (</a:t>
            </a:r>
            <a:r>
              <a:rPr lang="en-US" dirty="0" err="1" smtClean="0"/>
              <a:t>ba-dum-tss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3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 vs Constructed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Constructed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66" y="2579143"/>
            <a:ext cx="21844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66" y="4356621"/>
            <a:ext cx="3060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44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generalizations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is one of the </a:t>
            </a:r>
            <a:r>
              <a:rPr lang="en-US" i="1" dirty="0" smtClean="0"/>
              <a:t>primitive</a:t>
            </a:r>
            <a:r>
              <a:rPr lang="en-US" dirty="0" smtClean="0"/>
              <a:t> types in JS</a:t>
            </a:r>
          </a:p>
          <a:p>
            <a:r>
              <a:rPr lang="en-US" dirty="0" smtClean="0"/>
              <a:t>null is not an object, </a:t>
            </a:r>
            <a:r>
              <a:rPr lang="en-US" i="1" dirty="0" err="1" smtClean="0"/>
              <a:t>typeof</a:t>
            </a:r>
            <a:r>
              <a:rPr lang="en-US" dirty="0" smtClean="0"/>
              <a:t> </a:t>
            </a:r>
            <a:r>
              <a:rPr lang="en-US" i="1" dirty="0" smtClean="0"/>
              <a:t>null</a:t>
            </a:r>
            <a:r>
              <a:rPr lang="en-US" dirty="0" smtClean="0"/>
              <a:t> will return “object”, but this is a bug in JS core</a:t>
            </a:r>
          </a:p>
          <a:p>
            <a:r>
              <a:rPr lang="en-US" dirty="0" smtClean="0"/>
              <a:t>There are some subtypes of object (</a:t>
            </a:r>
            <a:r>
              <a:rPr lang="en-US" i="1" dirty="0" smtClean="0"/>
              <a:t>String, Number, Boolean, Date, </a:t>
            </a:r>
            <a:r>
              <a:rPr lang="en-US" i="1" dirty="0" err="1" smtClean="0"/>
              <a:t>RegExp</a:t>
            </a:r>
            <a:r>
              <a:rPr lang="en-US" i="1" dirty="0" smtClean="0"/>
              <a:t>, Error, Function, , array)</a:t>
            </a:r>
            <a:r>
              <a:rPr lang="en-US" dirty="0" smtClean="0"/>
              <a:t> that are called </a:t>
            </a:r>
            <a:r>
              <a:rPr lang="en-US" i="1" dirty="0" smtClean="0"/>
              <a:t>complex primitives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640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primitives are not primitives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98" y="2479817"/>
            <a:ext cx="7531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7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19" y="1774208"/>
            <a:ext cx="5427057" cy="48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how this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48" y="3034542"/>
            <a:ext cx="5740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048" y="2448446"/>
            <a:ext cx="4572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4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Computed property names (ES6)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482092"/>
            <a:ext cx="3962400" cy="260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04" y="2093976"/>
            <a:ext cx="2656876" cy="38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7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Duplicating the objects?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97" y="2093976"/>
            <a:ext cx="5442102" cy="43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4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known duplication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approach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ES6 Assign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20" y="2586914"/>
            <a:ext cx="63246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20" y="3344520"/>
            <a:ext cx="5168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descriptor (ES5)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48" y="2340118"/>
            <a:ext cx="59436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4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define a property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048" y="2093976"/>
            <a:ext cx="4826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98" y="2093976"/>
            <a:ext cx="4737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21397"/>
            <a:ext cx="54483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42" y="1921397"/>
            <a:ext cx="4800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Configurable </a:t>
            </a:r>
            <a:r>
              <a:rPr lang="mr-IN" dirty="0" smtClean="0"/>
              <a:t>–</a:t>
            </a:r>
            <a:r>
              <a:rPr lang="en-US" dirty="0" smtClean="0"/>
              <a:t> More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768204"/>
          </a:xfrm>
        </p:spPr>
        <p:txBody>
          <a:bodyPr/>
          <a:lstStyle/>
          <a:p>
            <a:r>
              <a:rPr lang="en-US" dirty="0" smtClean="0"/>
              <a:t>There’s a nuanced exception to be aware of: even if the property is already </a:t>
            </a:r>
            <a:r>
              <a:rPr lang="en-US" b="1" i="1" dirty="0" smtClean="0"/>
              <a:t>configurable: false</a:t>
            </a:r>
            <a:r>
              <a:rPr lang="en-US" dirty="0" smtClean="0"/>
              <a:t>, writable can always be changed from </a:t>
            </a:r>
            <a:r>
              <a:rPr lang="en-US" b="1" i="1" dirty="0" smtClean="0"/>
              <a:t>true</a:t>
            </a:r>
            <a:r>
              <a:rPr lang="en-US" dirty="0" smtClean="0"/>
              <a:t> to </a:t>
            </a:r>
            <a:r>
              <a:rPr lang="en-US" b="1" i="1" dirty="0" smtClean="0"/>
              <a:t>false</a:t>
            </a:r>
            <a:r>
              <a:rPr lang="en-US" b="1" dirty="0" smtClean="0"/>
              <a:t> </a:t>
            </a:r>
            <a:r>
              <a:rPr lang="en-US" dirty="0" smtClean="0"/>
              <a:t>without error, but not back to </a:t>
            </a:r>
            <a:r>
              <a:rPr lang="en-US" b="1" i="1" dirty="0" smtClean="0"/>
              <a:t>true</a:t>
            </a:r>
            <a:r>
              <a:rPr lang="en-US" dirty="0" smtClean="0"/>
              <a:t> if already </a:t>
            </a:r>
            <a:r>
              <a:rPr lang="en-US" b="1" i="1" dirty="0" smtClean="0"/>
              <a:t>false</a:t>
            </a:r>
            <a:r>
              <a:rPr lang="en-US" dirty="0" smtClean="0"/>
              <a:t>. </a:t>
            </a:r>
          </a:p>
          <a:p>
            <a:r>
              <a:rPr lang="en-US" dirty="0"/>
              <a:t>Another thing </a:t>
            </a:r>
            <a:r>
              <a:rPr lang="en-US" b="1" i="1" dirty="0"/>
              <a:t>configurable</a:t>
            </a:r>
            <a:r>
              <a:rPr lang="en-US" b="1" i="1" dirty="0" smtClean="0"/>
              <a:t>: false </a:t>
            </a:r>
            <a:r>
              <a:rPr lang="en-US" dirty="0"/>
              <a:t>prevents is the ability to use the </a:t>
            </a:r>
            <a:r>
              <a:rPr lang="en-US" b="1" i="1" dirty="0"/>
              <a:t>delete</a:t>
            </a:r>
            <a:r>
              <a:rPr lang="en-US" dirty="0"/>
              <a:t> operator to remove an existing </a:t>
            </a:r>
            <a:r>
              <a:rPr lang="en-US" dirty="0" smtClean="0"/>
              <a:t>property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87" y="3917044"/>
            <a:ext cx="4269322" cy="24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3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not the reference to the function itself</a:t>
            </a:r>
          </a:p>
          <a:p>
            <a:r>
              <a:rPr lang="en-US" dirty="0" smtClean="0"/>
              <a:t>This is not the reference to the function lexical scope</a:t>
            </a:r>
          </a:p>
          <a:p>
            <a:r>
              <a:rPr lang="en-US" dirty="0" smtClean="0"/>
              <a:t>This is not author-timed, it not depends on where you declared a function</a:t>
            </a:r>
          </a:p>
          <a:p>
            <a:r>
              <a:rPr lang="en-US" dirty="0" smtClean="0"/>
              <a:t>This is run-timed, it depends on how and where you call a function</a:t>
            </a:r>
          </a:p>
          <a:p>
            <a:r>
              <a:rPr lang="en-US" dirty="0" smtClean="0"/>
              <a:t>This is more connected with the call-site (call-stack)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16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8019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smtClean="0"/>
              <a:t>say that we have this object: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11" y="2121408"/>
            <a:ext cx="4660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580849"/>
          </a:xfrm>
        </p:spPr>
        <p:txBody>
          <a:bodyPr/>
          <a:lstStyle/>
          <a:p>
            <a:r>
              <a:rPr lang="en-US" dirty="0" smtClean="0"/>
              <a:t>Let’s make some experiments: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670507"/>
            <a:ext cx="4607621" cy="2735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69" y="2702257"/>
            <a:ext cx="6117058" cy="14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9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</a:t>
            </a:r>
            <a:r>
              <a:rPr lang="mr-IN" dirty="0" smtClean="0"/>
              <a:t>–</a:t>
            </a:r>
            <a:r>
              <a:rPr lang="en-US" dirty="0" smtClean="0"/>
              <a:t> Object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703679"/>
          </a:xfrm>
        </p:spPr>
        <p:txBody>
          <a:bodyPr/>
          <a:lstStyle/>
          <a:p>
            <a:r>
              <a:rPr lang="en-US" dirty="0"/>
              <a:t>By combining </a:t>
            </a:r>
            <a:r>
              <a:rPr lang="en-US" b="1" i="1" dirty="0" err="1"/>
              <a:t>writable:false</a:t>
            </a:r>
            <a:r>
              <a:rPr lang="en-US" dirty="0"/>
              <a:t> and </a:t>
            </a:r>
            <a:r>
              <a:rPr lang="en-US" b="1" i="1" dirty="0" err="1"/>
              <a:t>configurable:false</a:t>
            </a:r>
            <a:r>
              <a:rPr lang="en-US" dirty="0"/>
              <a:t>, you can essentially create a </a:t>
            </a:r>
            <a:r>
              <a:rPr lang="en-US" b="1" dirty="0"/>
              <a:t>constant</a:t>
            </a:r>
            <a:r>
              <a:rPr lang="en-US" i="1" dirty="0"/>
              <a:t> </a:t>
            </a:r>
            <a:r>
              <a:rPr lang="en-US" dirty="0"/>
              <a:t>(cannot be changed, redefined, or deleted) as an object property, like: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48" y="3500366"/>
            <a:ext cx="6426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7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</a:t>
            </a:r>
            <a:r>
              <a:rPr lang="mr-IN" dirty="0" smtClean="0"/>
              <a:t>–</a:t>
            </a:r>
            <a:r>
              <a:rPr lang="en-US" dirty="0" smtClean="0"/>
              <a:t> Prevent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990282"/>
          </a:xfrm>
        </p:spPr>
        <p:txBody>
          <a:bodyPr/>
          <a:lstStyle/>
          <a:p>
            <a:r>
              <a:rPr lang="en-US" dirty="0"/>
              <a:t>If you want to prevent an object from having new properties added to it, but otherwise leave the rest of the object’s properties alone, call </a:t>
            </a:r>
            <a:r>
              <a:rPr lang="en-US" b="1" i="1" dirty="0" err="1"/>
              <a:t>Object.preventExtensions</a:t>
            </a:r>
            <a:r>
              <a:rPr lang="en-US" b="1" i="1" dirty="0"/>
              <a:t>(..):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48" y="3459708"/>
            <a:ext cx="4470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83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</a:t>
            </a:r>
            <a:r>
              <a:rPr lang="mr-IN" dirty="0" smtClean="0"/>
              <a:t>–</a:t>
            </a:r>
            <a:r>
              <a:rPr lang="en-US" dirty="0" smtClean="0"/>
              <a:t> seal</a:t>
            </a:r>
            <a:r>
              <a:rPr lang="en-US" dirty="0"/>
              <a:t> </a:t>
            </a:r>
            <a:r>
              <a:rPr lang="en-US" dirty="0" smtClean="0"/>
              <a:t>and Freeze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928264"/>
          </a:xfrm>
        </p:spPr>
        <p:txBody>
          <a:bodyPr>
            <a:normAutofit/>
          </a:bodyPr>
          <a:lstStyle/>
          <a:p>
            <a:r>
              <a:rPr lang="en-US" b="1" i="1" dirty="0" err="1"/>
              <a:t>Object.seal</a:t>
            </a:r>
            <a:r>
              <a:rPr lang="en-US" b="1" i="1" dirty="0"/>
              <a:t>(..)</a:t>
            </a:r>
            <a:r>
              <a:rPr lang="en-US" dirty="0"/>
              <a:t> creates a “sealed” object, which means it takes an existing object and essentially calls </a:t>
            </a:r>
            <a:r>
              <a:rPr lang="en-US" b="1" i="1" dirty="0" err="1"/>
              <a:t>Object.preventExtensions</a:t>
            </a:r>
            <a:r>
              <a:rPr lang="en-US" b="1" i="1" dirty="0"/>
              <a:t>(..) </a:t>
            </a:r>
            <a:r>
              <a:rPr lang="en-US" dirty="0"/>
              <a:t>on it, but also marks all its existing properties as </a:t>
            </a:r>
            <a:r>
              <a:rPr lang="en-US" b="1" i="1" dirty="0" err="1"/>
              <a:t>configurable:false</a:t>
            </a:r>
            <a:r>
              <a:rPr lang="en-US" dirty="0"/>
              <a:t>. </a:t>
            </a:r>
          </a:p>
          <a:p>
            <a:r>
              <a:rPr lang="en-US" dirty="0"/>
              <a:t>So, not only can you not add any more properties, but you also cannot reconfigure or </a:t>
            </a:r>
            <a:r>
              <a:rPr lang="en-US" b="1" i="1" dirty="0"/>
              <a:t>delete</a:t>
            </a:r>
            <a:r>
              <a:rPr lang="en-US" dirty="0"/>
              <a:t> any existing properties (though you </a:t>
            </a:r>
            <a:r>
              <a:rPr lang="en-US" i="1" dirty="0"/>
              <a:t>can </a:t>
            </a:r>
            <a:r>
              <a:rPr lang="en-US" dirty="0"/>
              <a:t>still modify their values). </a:t>
            </a:r>
            <a:endParaRPr lang="en-US" dirty="0" smtClean="0"/>
          </a:p>
          <a:p>
            <a:r>
              <a:rPr lang="en-US" b="1" i="1" dirty="0" err="1"/>
              <a:t>Object.freeze</a:t>
            </a:r>
            <a:r>
              <a:rPr lang="en-US" b="1" i="1" dirty="0"/>
              <a:t>(..) </a:t>
            </a:r>
            <a:r>
              <a:rPr lang="en-US" dirty="0"/>
              <a:t>creates a frozen object, which means it takes an existing object and essentially calls </a:t>
            </a:r>
            <a:r>
              <a:rPr lang="en-US" b="1" i="1" dirty="0" err="1"/>
              <a:t>Object.seal</a:t>
            </a:r>
            <a:r>
              <a:rPr lang="en-US" b="1" i="1" dirty="0"/>
              <a:t>(..) </a:t>
            </a:r>
            <a:r>
              <a:rPr lang="en-US" dirty="0"/>
              <a:t>on it, but it also marks all “data </a:t>
            </a:r>
            <a:r>
              <a:rPr lang="en-US" dirty="0" err="1"/>
              <a:t>accessor</a:t>
            </a:r>
            <a:r>
              <a:rPr lang="en-US" dirty="0"/>
              <a:t>” properties as </a:t>
            </a:r>
            <a:r>
              <a:rPr lang="en-US" b="1" i="1" dirty="0" err="1"/>
              <a:t>writable:false</a:t>
            </a:r>
            <a:r>
              <a:rPr lang="en-US" dirty="0"/>
              <a:t>, so that their values cannot be changed.</a:t>
            </a:r>
          </a:p>
        </p:txBody>
      </p:sp>
    </p:spTree>
    <p:extLst>
      <p:ext uri="{BB962C8B-B14F-4D97-AF65-F5344CB8AC3E}">
        <p14:creationId xmlns:p14="http://schemas.microsoft.com/office/powerpoint/2010/main" val="719390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723900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05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[[GET]]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553553"/>
          </a:xfrm>
        </p:spPr>
        <p:txBody>
          <a:bodyPr/>
          <a:lstStyle/>
          <a:p>
            <a:r>
              <a:rPr lang="en-US" smtClean="0"/>
              <a:t>What’s the difference between ‘a’ and ‘b’ property?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948" y="3214712"/>
            <a:ext cx="3124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7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[[PUT]] </a:t>
            </a:r>
            <a:r>
              <a:rPr lang="mr-IN" dirty="0" smtClean="0"/>
              <a:t>–</a:t>
            </a:r>
            <a:r>
              <a:rPr lang="en-US" dirty="0" smtClean="0"/>
              <a:t> not so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9282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the property an </a:t>
            </a:r>
            <a:r>
              <a:rPr lang="en-US" dirty="0" err="1" smtClean="0"/>
              <a:t>accessor</a:t>
            </a:r>
            <a:r>
              <a:rPr lang="en-US" dirty="0" smtClean="0"/>
              <a:t> (</a:t>
            </a:r>
            <a:r>
              <a:rPr lang="en-US" b="1" i="1" dirty="0" smtClean="0"/>
              <a:t>setter</a:t>
            </a:r>
            <a:r>
              <a:rPr lang="en-US" dirty="0" smtClean="0"/>
              <a:t>) descriptor? If </a:t>
            </a:r>
            <a:r>
              <a:rPr lang="en-US" dirty="0"/>
              <a:t>so, call the </a:t>
            </a:r>
            <a:r>
              <a:rPr lang="en-US" b="1" i="1" dirty="0"/>
              <a:t>setter</a:t>
            </a:r>
            <a:r>
              <a:rPr lang="en-US" dirty="0"/>
              <a:t>, if any.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property a data descriptor with </a:t>
            </a:r>
            <a:r>
              <a:rPr lang="en-US" b="1" i="1" dirty="0"/>
              <a:t>writable</a:t>
            </a:r>
            <a:r>
              <a:rPr lang="en-US" dirty="0"/>
              <a:t> of </a:t>
            </a:r>
            <a:r>
              <a:rPr lang="en-US" b="1" i="1" dirty="0"/>
              <a:t>false</a:t>
            </a:r>
            <a:r>
              <a:rPr lang="en-US" dirty="0"/>
              <a:t>? If so, silently fail in non-strict mode, or throw </a:t>
            </a:r>
            <a:r>
              <a:rPr lang="en-US" dirty="0" err="1"/>
              <a:t>TypeError</a:t>
            </a:r>
            <a:r>
              <a:rPr lang="en-US" dirty="0"/>
              <a:t> in strict mode.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Otherwise, set the value to the existing property as normal.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the property is not yet present on the object in question, the [[Put]] operation is even more nuanced and </a:t>
            </a:r>
            <a:r>
              <a:rPr lang="en-US" dirty="0" smtClean="0"/>
              <a:t>complex, and this invokes </a:t>
            </a:r>
            <a:r>
              <a:rPr lang="en-US" b="1" i="1" dirty="0" smtClean="0"/>
              <a:t>prototype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32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ES5 Setters and Getters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48" y="1851452"/>
            <a:ext cx="3886200" cy="43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851452"/>
            <a:ext cx="6692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93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539905"/>
          </a:xfrm>
        </p:spPr>
        <p:txBody>
          <a:bodyPr/>
          <a:lstStyle/>
          <a:p>
            <a:r>
              <a:rPr lang="en-US" smtClean="0"/>
              <a:t>What’s the difference?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891524"/>
            <a:ext cx="5029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5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Call-site and call-stack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7" y="1793733"/>
            <a:ext cx="58293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7" y="4041633"/>
            <a:ext cx="4508500" cy="163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77" y="1837141"/>
            <a:ext cx="4953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9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 Module named Garage that will manage .. Your garage exposing only some public methods</a:t>
            </a:r>
          </a:p>
          <a:p>
            <a:r>
              <a:rPr lang="en-US" dirty="0" smtClean="0"/>
              <a:t>You will have there a massive with all the car </a:t>
            </a:r>
            <a:r>
              <a:rPr lang="en-US" dirty="0" err="1" smtClean="0"/>
              <a:t>infos</a:t>
            </a:r>
            <a:r>
              <a:rPr lang="en-US" dirty="0" smtClean="0"/>
              <a:t> that will be private</a:t>
            </a:r>
          </a:p>
          <a:p>
            <a:r>
              <a:rPr lang="en-US" dirty="0" smtClean="0"/>
              <a:t>Implement sorting, filtering methods for this module</a:t>
            </a:r>
          </a:p>
          <a:p>
            <a:r>
              <a:rPr lang="en-US" dirty="0" smtClean="0"/>
              <a:t>Implement an </a:t>
            </a:r>
            <a:r>
              <a:rPr lang="en-US" dirty="0" smtClean="0"/>
              <a:t>Iterator </a:t>
            </a:r>
            <a:r>
              <a:rPr lang="en-US" dirty="0" smtClean="0"/>
              <a:t>for Garage module that will </a:t>
            </a:r>
            <a:r>
              <a:rPr lang="en-US" smtClean="0"/>
              <a:t>iterate through </a:t>
            </a:r>
            <a:r>
              <a:rPr lang="en-US" dirty="0" smtClean="0"/>
              <a:t>all cars</a:t>
            </a:r>
          </a:p>
        </p:txBody>
      </p:sp>
    </p:spTree>
    <p:extLst>
      <p:ext uri="{BB962C8B-B14F-4D97-AF65-F5344CB8AC3E}">
        <p14:creationId xmlns:p14="http://schemas.microsoft.com/office/powerpoint/2010/main" val="196870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Rules for this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54984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Default binding</a:t>
            </a:r>
          </a:p>
          <a:p>
            <a:r>
              <a:rPr lang="en-US" dirty="0" smtClean="0"/>
              <a:t>Implicit binding</a:t>
            </a:r>
          </a:p>
          <a:p>
            <a:r>
              <a:rPr lang="en-US" dirty="0" smtClean="0"/>
              <a:t>Explicit binding</a:t>
            </a:r>
          </a:p>
          <a:p>
            <a:r>
              <a:rPr lang="en-US" dirty="0" smtClean="0"/>
              <a:t>“new” binding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74" y="3671248"/>
            <a:ext cx="4180969" cy="23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7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binding (non strict mode)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98" y="2732585"/>
            <a:ext cx="3619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binding Ex1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48" y="2093976"/>
            <a:ext cx="5334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binding Ex2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48" y="2093976"/>
            <a:ext cx="3429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445</TotalTime>
  <Words>921</Words>
  <Application>Microsoft Macintosh PowerPoint</Application>
  <PresentationFormat>Widescreen</PresentationFormat>
  <Paragraphs>104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THIS and objects</vt:lpstr>
      <vt:lpstr>Without this</vt:lpstr>
      <vt:lpstr>With this</vt:lpstr>
      <vt:lpstr>Important</vt:lpstr>
      <vt:lpstr>Call-site and call-stack</vt:lpstr>
      <vt:lpstr>4 Rules for this binding</vt:lpstr>
      <vt:lpstr>Default binding (non strict mode)</vt:lpstr>
      <vt:lpstr>Implicit binding Ex1</vt:lpstr>
      <vt:lpstr>Implicit binding Ex2</vt:lpstr>
      <vt:lpstr>Pay attention to call site</vt:lpstr>
      <vt:lpstr>Explicit biding with call and apply</vt:lpstr>
      <vt:lpstr>Explicit binding with BIND (From ES5)</vt:lpstr>
      <vt:lpstr>Your own bind pattern</vt:lpstr>
      <vt:lpstr>New binding</vt:lpstr>
      <vt:lpstr>How does new works?</vt:lpstr>
      <vt:lpstr>Who’s stronger?</vt:lpstr>
      <vt:lpstr>PowerPoint Presentation</vt:lpstr>
      <vt:lpstr>Binding exception n1 (null as this)</vt:lpstr>
      <vt:lpstr>Why pass null to apply?</vt:lpstr>
      <vt:lpstr>Binding exception n2 (indirection)</vt:lpstr>
      <vt:lpstr>Soft binding utility</vt:lpstr>
      <vt:lpstr>Soft binding example</vt:lpstr>
      <vt:lpstr>Arrow functions (it’s all about this)</vt:lpstr>
      <vt:lpstr>Arrow function example</vt:lpstr>
      <vt:lpstr>Don’t forget</vt:lpstr>
      <vt:lpstr>PowerPoint Presentation</vt:lpstr>
      <vt:lpstr>Literal vs Constructed form</vt:lpstr>
      <vt:lpstr>Some generalizations</vt:lpstr>
      <vt:lpstr>Complex primitives are not primitives</vt:lpstr>
      <vt:lpstr>Then how this work?</vt:lpstr>
      <vt:lpstr>Property names</vt:lpstr>
      <vt:lpstr>Computed property names (ES6)</vt:lpstr>
      <vt:lpstr>Duplicating the objects?</vt:lpstr>
      <vt:lpstr>Well known duplication methods</vt:lpstr>
      <vt:lpstr>Property descriptor (ES5)</vt:lpstr>
      <vt:lpstr>Another way to define a property</vt:lpstr>
      <vt:lpstr>Writable</vt:lpstr>
      <vt:lpstr>Configurable</vt:lpstr>
      <vt:lpstr>Configurable – More info</vt:lpstr>
      <vt:lpstr>Enumerable</vt:lpstr>
      <vt:lpstr>Enumerable</vt:lpstr>
      <vt:lpstr>Immutable – Object constants</vt:lpstr>
      <vt:lpstr>Immutable – Prevent extension</vt:lpstr>
      <vt:lpstr>Immutable – seal and Freeze</vt:lpstr>
      <vt:lpstr>PowerPoint Presentation</vt:lpstr>
      <vt:lpstr>[[GET]]</vt:lpstr>
      <vt:lpstr>[[PUT]] – not so simple</vt:lpstr>
      <vt:lpstr>ES5 Setters and Getters</vt:lpstr>
      <vt:lpstr>Existence</vt:lpstr>
      <vt:lpstr>Home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</dc:title>
  <dc:creator>Adrian Zghibarța</dc:creator>
  <cp:lastModifiedBy>Adrian Zghibarța</cp:lastModifiedBy>
  <cp:revision>96</cp:revision>
  <dcterms:created xsi:type="dcterms:W3CDTF">2018-03-18T13:09:34Z</dcterms:created>
  <dcterms:modified xsi:type="dcterms:W3CDTF">2018-03-19T18:19:00Z</dcterms:modified>
</cp:coreProperties>
</file>